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zhong Chen" initials="XC" lastIdx="1" clrIdx="0">
    <p:extLst>
      <p:ext uri="{19B8F6BF-5375-455C-9EA6-DF929625EA0E}">
        <p15:presenceInfo xmlns:p15="http://schemas.microsoft.com/office/powerpoint/2012/main" userId="Xinzhong 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8T13:03:15.34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3E34-B814-4127-A94D-08D32B9855F9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A42F-EA4E-43DE-A98E-EAC524D1B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sz="3000" dirty="0"/>
              <a:t>x</a:t>
            </a:r>
            <a:r>
              <a:rPr lang="en-US" dirty="0"/>
              <a:t>Fe</a:t>
            </a:r>
            <a:r>
              <a:rPr lang="en-US" sz="3000" dirty="0"/>
              <a:t>2-y</a:t>
            </a:r>
            <a:r>
              <a:rPr lang="en-US" dirty="0"/>
              <a:t>Se</a:t>
            </a:r>
            <a:r>
              <a:rPr lang="en-US" sz="3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7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53" y="1141421"/>
            <a:ext cx="11578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Alkali-doped iron selenide exhibits unique characteristics that are absent from other iron-based superconductors, such as</a:t>
            </a:r>
          </a:p>
          <a:p>
            <a:pPr algn="just"/>
            <a:r>
              <a:rPr lang="en-US" dirty="0"/>
              <a:t>antiferromagnetically ordered insulating phase and the presence of Fe vacancy and ordering. The delicate interplay between Fe vacancy, magnetism, and superconductivity has generated a lot of excitement and confusion.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K</a:t>
            </a:r>
            <a:r>
              <a:rPr lang="en-US" sz="1000" dirty="0"/>
              <a:t>x</a:t>
            </a:r>
            <a:r>
              <a:rPr lang="en-US" dirty="0"/>
              <a:t>Fe</a:t>
            </a:r>
            <a:r>
              <a:rPr lang="en-US" sz="1000" dirty="0"/>
              <a:t>2-y</a:t>
            </a:r>
            <a:r>
              <a:rPr lang="en-US" dirty="0"/>
              <a:t>Se</a:t>
            </a:r>
            <a:r>
              <a:rPr lang="en-US" sz="1000" dirty="0"/>
              <a:t>2</a:t>
            </a:r>
            <a:r>
              <a:rPr lang="en-US" dirty="0"/>
              <a:t>,</a:t>
            </a:r>
            <a:r>
              <a:rPr lang="en-US" sz="1000" dirty="0"/>
              <a:t> </a:t>
            </a:r>
            <a:r>
              <a:rPr lang="en-US" dirty="0"/>
              <a:t>a superconductor with T</a:t>
            </a:r>
            <a:r>
              <a:rPr lang="en-US" sz="1000" dirty="0"/>
              <a:t>c </a:t>
            </a:r>
            <a:r>
              <a:rPr lang="en-US" dirty="0"/>
              <a:t>=32 K, was discovered in 2010. It separates into two phases, a dominant anti-ferromagnetic insulating phase K</a:t>
            </a:r>
            <a:r>
              <a:rPr lang="en-US" sz="1000" dirty="0"/>
              <a:t>2</a:t>
            </a:r>
            <a:r>
              <a:rPr lang="en-US" dirty="0"/>
              <a:t>Fe</a:t>
            </a:r>
            <a:r>
              <a:rPr lang="en-US" sz="1000" dirty="0"/>
              <a:t>4</a:t>
            </a:r>
            <a:r>
              <a:rPr lang="en-US" dirty="0"/>
              <a:t>Se</a:t>
            </a:r>
            <a:r>
              <a:rPr lang="en-US" sz="1000" dirty="0"/>
              <a:t>5 </a:t>
            </a:r>
            <a:r>
              <a:rPr lang="en-US" dirty="0"/>
              <a:t>and superconducting phase with unclear composition.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97197"/>
            <a:ext cx="11313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Guo, J. et al. Superconductivity in the iron selenide KxFe2Se2 (0rxr1.0). Phys. Rev. B 82, 180520 (2010).</a:t>
            </a:r>
          </a:p>
          <a:p>
            <a:endParaRPr lang="en-US" sz="1000" dirty="0"/>
          </a:p>
          <a:p>
            <a:r>
              <a:rPr lang="en-US" sz="1000" dirty="0"/>
              <a:t>Fang, M. H. et al. Fe-based superconductivity with Tc¼31K bordering an antiferromagnetic insulator in (</a:t>
            </a:r>
            <a:r>
              <a:rPr lang="en-US" sz="1000" dirty="0" err="1"/>
              <a:t>Tl,K</a:t>
            </a:r>
            <a:r>
              <a:rPr lang="en-US" sz="1000" dirty="0"/>
              <a:t>) FexSe2. </a:t>
            </a:r>
            <a:r>
              <a:rPr lang="en-US" sz="1000" dirty="0" err="1"/>
              <a:t>Europhys</a:t>
            </a:r>
            <a:r>
              <a:rPr lang="en-US" sz="1000" dirty="0"/>
              <a:t>. Lett. 94, 27009 (2011).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88383"/>
            <a:ext cx="100248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000" dirty="0"/>
              <a:t>Ding, X., Fang, D., Wang, Z., Yang, H., Liu, J., Deng, Q., … Wen, H. (2013). Influence of microstructure on superconductivity in K, (May), 1–7. https://doi.org/10.1038/ncomms2913</a:t>
            </a:r>
            <a:endParaRPr lang="en-US" sz="10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4" y="5679569"/>
            <a:ext cx="119599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000" dirty="0"/>
              <a:t>Li, W., Ding, H., Deng, P., Chang, K., Song, C., He, K., … </a:t>
            </a:r>
            <a:r>
              <a:rPr lang="en-US" sz="1000" dirty="0" err="1"/>
              <a:t>Xue</a:t>
            </a:r>
            <a:r>
              <a:rPr lang="en-US" sz="1000" dirty="0"/>
              <a:t>, Q. (2012). Phase separation and magnetic order in K-doped iron selenide superconductor, </a:t>
            </a:r>
            <a:r>
              <a:rPr lang="en-US" sz="1000" i="1" dirty="0"/>
              <a:t>8</a:t>
            </a:r>
            <a:r>
              <a:rPr lang="en-US" sz="1000" dirty="0"/>
              <a:t>(February), 3–7. https://doi.org/10.1038/nphys2155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241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80" y="1079480"/>
            <a:ext cx="3822126" cy="274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6" y="1042928"/>
            <a:ext cx="4009541" cy="2819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67729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4109" y="367729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6981" y="4221019"/>
            <a:ext cx="38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 measurements on cleaved surface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8222"/>
            <a:ext cx="100248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000" dirty="0"/>
              <a:t>Ding, X., Fang, D., Wang, Z., Yang, H., Liu, J., Deng, Q., … Wen, H. (2013). Influence of microstructure on superconductivity in K, (May), 1–7. https://doi.org/10.1038/ncomms2913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09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01236"/>
            <a:ext cx="4590474" cy="5635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57890"/>
            <a:ext cx="11619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000" dirty="0"/>
              <a:t>Liu, Y., Xing, Q., </a:t>
            </a:r>
            <a:r>
              <a:rPr lang="en-US" sz="1000" dirty="0" err="1"/>
              <a:t>Straszheim</a:t>
            </a:r>
            <a:r>
              <a:rPr lang="en-US" sz="1000" dirty="0"/>
              <a:t>, W. E., </a:t>
            </a:r>
            <a:r>
              <a:rPr lang="en-US" sz="1000" dirty="0" err="1"/>
              <a:t>Marshman</a:t>
            </a:r>
            <a:r>
              <a:rPr lang="en-US" sz="1000" dirty="0"/>
              <a:t>, J., Pedersen, P., McLaughlin, R., &amp; </a:t>
            </a:r>
            <a:r>
              <a:rPr lang="en-US" sz="1000" dirty="0" err="1"/>
              <a:t>Lograsso</a:t>
            </a:r>
            <a:r>
              <a:rPr lang="en-US" sz="1000" dirty="0"/>
              <a:t>, T. A. (2016). Formation mechanism of superconducting phase and its three-dimensional architecture in pseudo-single-crystal. </a:t>
            </a:r>
            <a:r>
              <a:rPr lang="en-US" sz="1000" i="1" dirty="0"/>
              <a:t>Physical Review B</a:t>
            </a:r>
            <a:r>
              <a:rPr lang="en-US" sz="1000" dirty="0"/>
              <a:t>, </a:t>
            </a:r>
            <a:r>
              <a:rPr lang="en-US" sz="1000" i="1" dirty="0"/>
              <a:t>93</a:t>
            </a:r>
            <a:r>
              <a:rPr lang="en-US" sz="1000" dirty="0"/>
              <a:t>(6), 64509. https://doi.org/10.1103/PhysRevB.93.064509</a:t>
            </a:r>
            <a:endParaRPr lang="en-US" sz="100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944" y="101236"/>
            <a:ext cx="3277057" cy="4944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9591" y="5197647"/>
            <a:ext cx="304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Reconstructed 3D morphology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810" y="5737144"/>
            <a:ext cx="497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SEM images at different T both heating and cooling</a:t>
            </a:r>
          </a:p>
        </p:txBody>
      </p:sp>
    </p:spTree>
    <p:extLst>
      <p:ext uri="{BB962C8B-B14F-4D97-AF65-F5344CB8AC3E}">
        <p14:creationId xmlns:p14="http://schemas.microsoft.com/office/powerpoint/2010/main" val="118573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69" y="422074"/>
            <a:ext cx="8487960" cy="3715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9238" y="4829348"/>
            <a:ext cx="17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um by 20 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0095" y="418200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5151" y="4177329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Near-field S2</a:t>
            </a:r>
          </a:p>
        </p:txBody>
      </p:sp>
    </p:spTree>
    <p:extLst>
      <p:ext uri="{BB962C8B-B14F-4D97-AF65-F5344CB8AC3E}">
        <p14:creationId xmlns:p14="http://schemas.microsoft.com/office/powerpoint/2010/main" val="124914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6" y="484466"/>
            <a:ext cx="5521059" cy="2360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6408" y="3797502"/>
            <a:ext cx="17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um by 10 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527" y="484466"/>
            <a:ext cx="5533102" cy="2345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4518" y="2844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9497" y="284480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Near-field 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9817" y="28983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94796" y="289833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Near-field S2</a:t>
            </a:r>
          </a:p>
        </p:txBody>
      </p:sp>
    </p:spTree>
    <p:extLst>
      <p:ext uri="{BB962C8B-B14F-4D97-AF65-F5344CB8AC3E}">
        <p14:creationId xmlns:p14="http://schemas.microsoft.com/office/powerpoint/2010/main" val="253699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7495" cy="2374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5479" y="3459447"/>
            <a:ext cx="14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um by 5 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388" y="0"/>
            <a:ext cx="5439612" cy="2376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290" y="237448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3269" y="237448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Near-field 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4316" y="24642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19295" y="246429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Near-field S2</a:t>
            </a:r>
          </a:p>
        </p:txBody>
      </p:sp>
    </p:spTree>
    <p:extLst>
      <p:ext uri="{BB962C8B-B14F-4D97-AF65-F5344CB8AC3E}">
        <p14:creationId xmlns:p14="http://schemas.microsoft.com/office/powerpoint/2010/main" val="121006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59896" cy="3842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1697" y="4459028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 um by 5 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732" y="396592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711" y="396592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Near-field S2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46" y="598304"/>
            <a:ext cx="5985655" cy="2505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06206" y="311035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0634" y="310197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Near-field S2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2009" y="3781261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 um by 2 um</a:t>
            </a:r>
          </a:p>
        </p:txBody>
      </p:sp>
    </p:spTree>
    <p:extLst>
      <p:ext uri="{BB962C8B-B14F-4D97-AF65-F5344CB8AC3E}">
        <p14:creationId xmlns:p14="http://schemas.microsoft.com/office/powerpoint/2010/main" val="135230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448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KxFe2-ySe2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Kse sample from BNL</dc:title>
  <dc:creator>Xinzhong Chen</dc:creator>
  <cp:lastModifiedBy>Xinzhong Chen</cp:lastModifiedBy>
  <cp:revision>8</cp:revision>
  <dcterms:created xsi:type="dcterms:W3CDTF">2017-05-15T20:22:36Z</dcterms:created>
  <dcterms:modified xsi:type="dcterms:W3CDTF">2017-05-19T12:07:33Z</dcterms:modified>
</cp:coreProperties>
</file>