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03529-2F05-4A92-A201-1AD225161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8E1C91-ED72-4E0F-A17F-37A3E70E32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4E32C-D6C0-44FB-94AF-35C6384E7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04FA-A7AF-407C-AD90-8884EB390DAA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DF604-C038-497F-984A-A93CE143E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662D6-0C3C-41DC-A3E4-648922D5C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3FC6-88F2-496A-9C46-C3BE6D08D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53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5983A-C050-4AC1-A33A-AAEB701B8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9525D6-69C2-4FE6-85D2-F880EE94D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0B417-8C72-4C3A-9B7C-7E5FBBB91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04FA-A7AF-407C-AD90-8884EB390DAA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1016C-3A37-4498-AAA1-5EE7409B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176D1-E124-42CB-A98B-DFFAEEF55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3FC6-88F2-496A-9C46-C3BE6D08D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0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C114B6-94B6-4DF8-A1C7-D434CE4BAA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5ED69-3851-4BB6-926D-772EFFFD5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6187D-C340-47CB-8303-8AB756C57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04FA-A7AF-407C-AD90-8884EB390DAA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47B1C-1539-47C6-B72B-3026DC42C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B15FA-499F-4AEF-9078-FF047E169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3FC6-88F2-496A-9C46-C3BE6D08D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7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93379-6D95-4BAF-9CED-ED6F75010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CC145-5868-4CFF-B85E-6B28D7326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F0CFB-6D17-43F6-84D2-4B155ADB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04FA-A7AF-407C-AD90-8884EB390DAA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8437F-B29C-4FB7-B650-3AC5289DA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6FAED-BEAE-4607-A674-BA637925B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3FC6-88F2-496A-9C46-C3BE6D08D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93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1A30A-BB68-4342-B1DC-99DA841CF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8512D-640B-41DD-AFB6-EA1755DC1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7FE8C-E154-4237-A238-634727DEB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04FA-A7AF-407C-AD90-8884EB390DAA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44062-9DF1-4C3C-B946-8A2F336E2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F3CB4-873B-47E6-9D4D-9045EA6B2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3FC6-88F2-496A-9C46-C3BE6D08D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0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3B101-63CA-4B0F-89E4-15C8C043F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5DB9F-28B7-4996-8011-0738101011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2D8745-180A-4E6B-B8CA-2E9569F09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5694C4-D5F8-4913-AAA9-E8DC7B1A0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04FA-A7AF-407C-AD90-8884EB390DAA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97808-8279-4209-B054-2F97B8E7B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7207C-8909-4CD9-8620-4DD58ED40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3FC6-88F2-496A-9C46-C3BE6D08D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2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76E1B-998C-4195-9392-7B7909B13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06635-178A-42A3-9187-D97E01098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6563BD-2070-4580-BE02-6115D609D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572B5C-CA5F-4F15-B3D9-7A4F02E1B3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B78B-1EAA-4077-B632-BC0A158BE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B35A7F-1D2D-4B24-8A20-F02F37CBB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04FA-A7AF-407C-AD90-8884EB390DAA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3A3BBC-364E-4A31-A476-68C85C759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669EEF-C3C5-4232-87E0-1E1E14254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3FC6-88F2-496A-9C46-C3BE6D08D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7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D73D0-BB4F-4929-9370-FE5F736F2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8E3CE2-6185-48C3-BFA0-F0FB1732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04FA-A7AF-407C-AD90-8884EB390DAA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0D5325-DBF0-45BD-BAE3-76EF85E55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93FE6B-1A90-422A-AFB0-7B2FA980F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3FC6-88F2-496A-9C46-C3BE6D08D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1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006D3C-CA6E-41E4-A586-878118940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04FA-A7AF-407C-AD90-8884EB390DAA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7EFF51-6128-4D04-8F02-319629D19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DC5E1-B94F-4FB9-9C83-8693B6682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3FC6-88F2-496A-9C46-C3BE6D08D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0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13FBC-3E9D-413F-BCC1-543657A81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8FDE3-D354-4728-811D-965AB43BF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179D3C-D0F5-4A0E-BE7C-039BF6E10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B392D9-62F7-452E-97E1-96D06FF97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04FA-A7AF-407C-AD90-8884EB390DAA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77442-ECD9-45FF-9753-0FFB055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4B21DB-FC23-4444-9081-F6CB6CCF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3FC6-88F2-496A-9C46-C3BE6D08D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6F5C7-99CE-4FBB-B0A2-D353DD8F3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905C73-9744-413D-A884-7EAEB7AFAE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A15DA4-C585-43E7-83B4-53A93E3BC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A9EB3B-B390-4F4E-8B72-EA651894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04FA-A7AF-407C-AD90-8884EB390DAA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3D992-A9C2-471E-AEFD-29EA3F44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1C53C-9633-4B94-B9C7-107122D9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3FC6-88F2-496A-9C46-C3BE6D08D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4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33BB92-F780-4D73-ADE6-66D57F516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4E59B-0E81-4537-A081-73B71C08B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A67A1-AD99-4666-A6D1-26F36849AF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904FA-A7AF-407C-AD90-8884EB390DAA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3598D-3C3F-4AD5-86EA-70C5BBD31A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B3BF4-0784-49DC-8EFD-B8B37754AF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73FC6-88F2-496A-9C46-C3BE6D08D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8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29F0E-33A6-43A6-BA07-CC15822E99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Random Talk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F900E-2B51-404D-B204-771AA8E483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7/7/2017</a:t>
            </a:r>
          </a:p>
        </p:txBody>
      </p:sp>
    </p:spTree>
    <p:extLst>
      <p:ext uri="{BB962C8B-B14F-4D97-AF65-F5344CB8AC3E}">
        <p14:creationId xmlns:p14="http://schemas.microsoft.com/office/powerpoint/2010/main" val="3618773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B0F1440-8471-4D7D-A15D-338912DDA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979" y="1384568"/>
            <a:ext cx="5544324" cy="48870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D25CB90-8C7C-4B19-862A-B2495ECCF6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5417" y="1384568"/>
            <a:ext cx="4839249" cy="45533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7742C5-0EBA-4284-8064-64908633E3DC}"/>
              </a:ext>
            </a:extLst>
          </p:cNvPr>
          <p:cNvSpPr txBox="1"/>
          <p:nvPr/>
        </p:nvSpPr>
        <p:spPr>
          <a:xfrm>
            <a:off x="7469284" y="1503427"/>
            <a:ext cx="691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SiO</a:t>
            </a:r>
            <a:r>
              <a:rPr lang="en-US" sz="1400" dirty="0">
                <a:solidFill>
                  <a:schemeClr val="bg1"/>
                </a:solidFill>
              </a:rPr>
              <a:t>2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55804D-EC15-4BA0-AD2D-0E2880590029}"/>
              </a:ext>
            </a:extLst>
          </p:cNvPr>
          <p:cNvCxnSpPr/>
          <p:nvPr/>
        </p:nvCxnSpPr>
        <p:spPr>
          <a:xfrm>
            <a:off x="8177277" y="1577131"/>
            <a:ext cx="0" cy="4001549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393B234-4D0E-489A-8EA6-1D94295CE1D0}"/>
              </a:ext>
            </a:extLst>
          </p:cNvPr>
          <p:cNvSpPr txBox="1"/>
          <p:nvPr/>
        </p:nvSpPr>
        <p:spPr>
          <a:xfrm>
            <a:off x="10024844" y="1503427"/>
            <a:ext cx="71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hBN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256991-4B56-4015-9EAF-17830F9962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41620"/>
            <a:ext cx="906011" cy="68589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6CEFA5-1402-468D-BDF2-7118348BCED0}"/>
              </a:ext>
            </a:extLst>
          </p:cNvPr>
          <p:cNvSpPr txBox="1"/>
          <p:nvPr/>
        </p:nvSpPr>
        <p:spPr>
          <a:xfrm>
            <a:off x="289979" y="316148"/>
            <a:ext cx="3343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hBN</a:t>
            </a:r>
            <a:r>
              <a:rPr lang="en-US" dirty="0"/>
              <a:t> Phonon-Polariton Simulation</a:t>
            </a:r>
          </a:p>
        </p:txBody>
      </p:sp>
    </p:spTree>
    <p:extLst>
      <p:ext uri="{BB962C8B-B14F-4D97-AF65-F5344CB8AC3E}">
        <p14:creationId xmlns:p14="http://schemas.microsoft.com/office/powerpoint/2010/main" val="132057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191" y="333069"/>
            <a:ext cx="3915321" cy="43630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53574" y="4114261"/>
            <a:ext cx="101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altLang="zh-CN" dirty="0">
                <a:solidFill>
                  <a:schemeClr val="bg1"/>
                </a:solidFill>
              </a:rPr>
              <a:t>apphire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9578" y="2562210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Gold</a:t>
            </a: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2353574" y="2633137"/>
            <a:ext cx="506004" cy="11373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8330" y="311443"/>
            <a:ext cx="7566956" cy="5438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31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806955"/>
            <a:ext cx="3942252" cy="38798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3252" y="90084"/>
            <a:ext cx="7868748" cy="57824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53574" y="4114261"/>
            <a:ext cx="101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altLang="zh-CN" dirty="0">
                <a:solidFill>
                  <a:schemeClr val="bg1"/>
                </a:solidFill>
              </a:rPr>
              <a:t>apphire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9578" y="2562210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Gold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488103" y="2860616"/>
            <a:ext cx="457200" cy="3450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 flipV="1">
            <a:off x="2353574" y="2633137"/>
            <a:ext cx="506004" cy="11373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251" y="5850978"/>
            <a:ext cx="9983593" cy="56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27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7963" y="0"/>
            <a:ext cx="8024037" cy="58372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993" y="1148316"/>
            <a:ext cx="3826701" cy="2479702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738688" y="2865474"/>
            <a:ext cx="2070500" cy="106326"/>
          </a:xfrm>
          <a:prstGeom prst="straightConnector1">
            <a:avLst/>
          </a:prstGeom>
          <a:ln w="28575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32875" y="2971800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600 nm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809188" y="2564092"/>
            <a:ext cx="10998" cy="189833"/>
          </a:xfrm>
          <a:prstGeom prst="straightConnector1">
            <a:avLst/>
          </a:prstGeom>
          <a:ln w="28575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20186" y="2474342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30 nm</a:t>
            </a:r>
          </a:p>
        </p:txBody>
      </p:sp>
    </p:spTree>
    <p:extLst>
      <p:ext uri="{BB962C8B-B14F-4D97-AF65-F5344CB8AC3E}">
        <p14:creationId xmlns:p14="http://schemas.microsoft.com/office/powerpoint/2010/main" val="1676481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0437" y="191386"/>
            <a:ext cx="8031563" cy="57522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6" y="871871"/>
            <a:ext cx="3910298" cy="3666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95248" y="2703612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Gold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723773" y="3002018"/>
            <a:ext cx="457200" cy="3450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 flipV="1">
            <a:off x="2589244" y="2774539"/>
            <a:ext cx="506004" cy="11373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824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798" y="790575"/>
            <a:ext cx="4143953" cy="39579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11337" y="2726112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Gold</a:t>
            </a: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 flipV="1">
            <a:off x="2405333" y="2797039"/>
            <a:ext cx="506004" cy="11373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35615" y="4135993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SiO</a:t>
            </a:r>
            <a:r>
              <a:rPr lang="en-US" sz="1100" dirty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2169" y="507156"/>
            <a:ext cx="7309831" cy="4524778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H="1">
            <a:off x="9982986" y="874729"/>
            <a:ext cx="9428" cy="344593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717338" y="4320659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1127</a:t>
            </a:r>
          </a:p>
        </p:txBody>
      </p:sp>
    </p:spTree>
    <p:extLst>
      <p:ext uri="{BB962C8B-B14F-4D97-AF65-F5344CB8AC3E}">
        <p14:creationId xmlns:p14="http://schemas.microsoft.com/office/powerpoint/2010/main" val="509344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21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等线</vt:lpstr>
      <vt:lpstr>Arial</vt:lpstr>
      <vt:lpstr>Calibri</vt:lpstr>
      <vt:lpstr>Calibri Light</vt:lpstr>
      <vt:lpstr>Office Theme</vt:lpstr>
      <vt:lpstr>A Random Talk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XINZHONG</dc:creator>
  <cp:lastModifiedBy>XINZHONG</cp:lastModifiedBy>
  <cp:revision>6</cp:revision>
  <dcterms:created xsi:type="dcterms:W3CDTF">2017-07-06T19:03:03Z</dcterms:created>
  <dcterms:modified xsi:type="dcterms:W3CDTF">2017-07-07T20:07:34Z</dcterms:modified>
</cp:coreProperties>
</file>