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56" r:id="rId5"/>
    <p:sldId id="30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1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96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8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4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C2B573-BCE9-4CC4-BFFB-9CBB5829F6F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EF02F0-4022-4442-9AB7-29EAC59C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3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puZAalt6k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C9F8-3546-42E3-8F56-694215D0C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somewhat random talk </a:t>
            </a:r>
            <a:r>
              <a:rPr lang="en-US" sz="3200" dirty="0"/>
              <a:t>mainly about transfer matrix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F4054-7224-422F-B49D-13D39EDE4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9/22/2017</a:t>
            </a:r>
          </a:p>
        </p:txBody>
      </p:sp>
    </p:spTree>
    <p:extLst>
      <p:ext uri="{BB962C8B-B14F-4D97-AF65-F5344CB8AC3E}">
        <p14:creationId xmlns:p14="http://schemas.microsoft.com/office/powerpoint/2010/main" val="65384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A71552-4134-4267-B6BF-775B492F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77" y="391886"/>
            <a:ext cx="8132710" cy="5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4C7EA-6998-4694-8A62-2A85492D5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46" y="391886"/>
            <a:ext cx="8728527" cy="63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2D2E1-24B6-43A0-AA12-FAF74090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51" y="354563"/>
            <a:ext cx="8656983" cy="6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C45E4-035F-4FEC-B706-774F736F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09" y="354563"/>
            <a:ext cx="8305933" cy="59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4DBBA-74DE-427B-8FB1-EC506031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77" y="195943"/>
            <a:ext cx="8948954" cy="6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0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F9639-7D74-4D7F-9A22-38662492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29" y="276916"/>
            <a:ext cx="8309672" cy="61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3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38042-BA72-4014-8182-78EAD74B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02" y="195942"/>
            <a:ext cx="8769971" cy="63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DC2D0-5DC1-4942-94C5-87AF90F8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91" y="236988"/>
            <a:ext cx="8314240" cy="60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556F8-8434-40D5-B128-0438A4FA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24" y="376072"/>
            <a:ext cx="8044239" cy="58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2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0FC0A-3FA9-4276-8CD3-B023F346B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197" y="401217"/>
            <a:ext cx="8375066" cy="60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0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1D568-3DFF-4EE8-94EE-3CDB96255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9" y="1073020"/>
            <a:ext cx="3274566" cy="34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926073-E190-4B88-B64C-007220BC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94784"/>
            <a:ext cx="902143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6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7FD19-ABD0-4C70-979B-1F8E4016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23363"/>
            <a:ext cx="8992855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D8223-10A2-45D3-9FD8-9FD3FC08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66232"/>
            <a:ext cx="9021434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A0AE9-1793-4066-9714-B6EBCE0D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161469"/>
            <a:ext cx="9040487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7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9875B1E-0265-43B7-9F2C-B043C3DD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132890"/>
            <a:ext cx="9050013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9C91D-080A-47FD-B5F5-C9B7BFB6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199574"/>
            <a:ext cx="8973802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9044B-DA50-493F-A28B-4F84D5CD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32890"/>
            <a:ext cx="9021434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3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9A2AD-3ABD-49A6-B5CD-EE702A7B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151942"/>
            <a:ext cx="9040487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9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98288A-7CE2-465B-B354-A7F7C3D77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151942"/>
            <a:ext cx="8973802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7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DBE4A-D482-4E85-929E-6427C43C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0" y="137653"/>
            <a:ext cx="9030960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9B7656-2533-4987-93A0-639725F2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56" y="1222309"/>
            <a:ext cx="2561977" cy="36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DA8414-DF48-4063-A7D3-7DD52FCB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0" y="132890"/>
            <a:ext cx="9030960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62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5CBB9-D41C-45E3-A0B9-46AE6A2E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156706"/>
            <a:ext cx="8945223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2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82C20-6B67-4378-A593-FF62E487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118600"/>
            <a:ext cx="9040487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4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82974-84EE-4350-9EA2-AF1CAD39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142416"/>
            <a:ext cx="9050013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52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8B7DA-F7E8-47B8-B971-0A66C1F0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5" y="147179"/>
            <a:ext cx="898332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4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6D34D8-2205-46FA-AA72-E12ED864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42416"/>
            <a:ext cx="902143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DA768-DA5A-4D0E-9437-42BB7C94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161469"/>
            <a:ext cx="9002381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4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71F07-2D2E-4BA3-BFFD-B399001E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147179"/>
            <a:ext cx="9050013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6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6A9FA-52E1-4731-8EBE-BA4BAAD1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0" y="161469"/>
            <a:ext cx="9030960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4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60C6BC-5F50-443F-95AF-5BB2BB1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213864"/>
            <a:ext cx="900238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56D1F-804B-4FF9-8B5D-586598797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57" y="130629"/>
            <a:ext cx="8800374" cy="66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4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47456-0E18-4F20-860A-F53AF7B3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6" y="118600"/>
            <a:ext cx="9011908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0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62D9C0-2865-489E-843A-2412CFCF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123363"/>
            <a:ext cx="9040487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7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B0016-DE9B-4253-B360-745B9F34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185285"/>
            <a:ext cx="9040487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9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4CE79-952B-45CD-A9BF-C99C4672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151942"/>
            <a:ext cx="9002381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3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3087E-BA3E-4283-8610-C2322DFC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118600"/>
            <a:ext cx="9050013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19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50F39-8EB9-400E-9365-1513270C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6" y="147179"/>
            <a:ext cx="901190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6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9A8E0-8409-4235-8108-7AFFEBEB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56706"/>
            <a:ext cx="9021434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80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645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^0 6">
            <a:hlinkClick r:id="" action="ppaction://media"/>
            <a:extLst>
              <a:ext uri="{FF2B5EF4-FFF2-40B4-BE49-F238E27FC236}">
                <a16:creationId xmlns:a16="http://schemas.microsoft.com/office/drawing/2014/main" id="{02638A5C-B909-49CA-989E-5A63083C13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9969" y="1583036"/>
            <a:ext cx="6240607" cy="46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A105-FCCF-4214-B6DB-E7912431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80" y="1145936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Effective medium theory</a:t>
            </a:r>
            <a:br>
              <a:rPr lang="en-US" dirty="0"/>
            </a:br>
            <a:r>
              <a:rPr lang="en-US" sz="2700" dirty="0" err="1"/>
              <a:t>Zhijing</a:t>
            </a:r>
            <a:br>
              <a:rPr lang="en-US" dirty="0"/>
            </a:br>
            <a:r>
              <a:rPr lang="en-US" sz="2200" dirty="0"/>
              <a:t>9.29.2017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CE96F-842E-4E11-B6BA-27B45968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77" y="3870295"/>
            <a:ext cx="5152225" cy="28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56D1F-804B-4FF9-8B5D-586598797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57" y="130629"/>
            <a:ext cx="8800374" cy="6625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7482BB-4410-4D4F-AFE6-04FF242D1AB1}"/>
              </a:ext>
            </a:extLst>
          </p:cNvPr>
          <p:cNvSpPr txBox="1"/>
          <p:nvPr/>
        </p:nvSpPr>
        <p:spPr>
          <a:xfrm>
            <a:off x="7877262" y="5863905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Don’t sue me please!</a:t>
            </a:r>
          </a:p>
        </p:txBody>
      </p:sp>
    </p:spTree>
    <p:extLst>
      <p:ext uri="{BB962C8B-B14F-4D97-AF65-F5344CB8AC3E}">
        <p14:creationId xmlns:p14="http://schemas.microsoft.com/office/powerpoint/2010/main" val="330718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92CEEF-81A7-4172-B199-630EAC80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5" y="231222"/>
            <a:ext cx="8668138" cy="63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9AB56F-C0C5-40FC-ABFB-416AA14F9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20" y="317241"/>
            <a:ext cx="8516381" cy="62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AEA93-EA94-4E27-861B-D063F966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51" y="434676"/>
            <a:ext cx="7974357" cy="5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7F67F-8FBD-4643-B2C8-5E0DE462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50" y="503854"/>
            <a:ext cx="8224950" cy="59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813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95</TotalTime>
  <Words>17</Words>
  <Application>Microsoft Office PowerPoint</Application>
  <PresentationFormat>Widescreen</PresentationFormat>
  <Paragraphs>4</Paragraphs>
  <Slides>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Century Schoolbook</vt:lpstr>
      <vt:lpstr>Wingdings 2</vt:lpstr>
      <vt:lpstr>View</vt:lpstr>
      <vt:lpstr>A somewhat random talk mainly about transfer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medium theory Zhijing 9.29.2017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XINZHONG</dc:creator>
  <cp:lastModifiedBy>XINZHONG</cp:lastModifiedBy>
  <cp:revision>12</cp:revision>
  <dcterms:created xsi:type="dcterms:W3CDTF">2017-09-20T14:24:40Z</dcterms:created>
  <dcterms:modified xsi:type="dcterms:W3CDTF">2017-09-22T18:31:52Z</dcterms:modified>
</cp:coreProperties>
</file>